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51" b="-9151"/>
            </a:stretch>
          </a:blipFill>
        </p:spPr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206"/>
            <a:ext cx="18440400" cy="10706100"/>
          </a:xfrm>
          <a:custGeom>
            <a:avLst/>
            <a:gdLst/>
            <a:ahLst/>
            <a:cxnLst/>
            <a:rect l="l" t="t" r="r" b="b"/>
            <a:pathLst>
              <a:path w="15430500" h="1028700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1" r="-91"/>
            </a:stretch>
          </a:blipFill>
        </p:spPr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5688"/>
            <a:ext cx="19812000" cy="11506200"/>
          </a:xfrm>
          <a:custGeom>
            <a:avLst/>
            <a:gdLst/>
            <a:ahLst/>
            <a:cxnLst/>
            <a:rect l="l" t="t" r="r" b="b"/>
            <a:pathLst>
              <a:path w="15430500" h="1028700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5" r="-125"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364200" cy="10782300"/>
          </a:xfrm>
          <a:custGeom>
            <a:avLst/>
            <a:gdLst/>
            <a:ahLst/>
            <a:cxnLst/>
            <a:rect l="l" t="t" r="r" b="b"/>
            <a:pathLst>
              <a:path w="15430500" h="1028700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5" r="-125"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6200" y="0"/>
            <a:ext cx="18516600" cy="10782300"/>
          </a:xfrm>
          <a:custGeom>
            <a:avLst/>
            <a:gdLst/>
            <a:ahLst/>
            <a:cxnLst/>
            <a:rect l="l" t="t" r="r" b="b"/>
            <a:pathLst>
              <a:path w="15430500" h="1028700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5" r="-125"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2400" y="0"/>
            <a:ext cx="18516599" cy="10934700"/>
          </a:xfrm>
          <a:custGeom>
            <a:avLst/>
            <a:gdLst/>
            <a:ahLst/>
            <a:cxnLst/>
            <a:rect l="l" t="t" r="r" b="b"/>
            <a:pathLst>
              <a:path w="15430500" h="1028700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5" r="-125"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6200" y="-495300"/>
            <a:ext cx="19126200" cy="11277600"/>
          </a:xfrm>
          <a:custGeom>
            <a:avLst/>
            <a:gdLst/>
            <a:ahLst/>
            <a:cxnLst/>
            <a:rect l="l" t="t" r="r" b="b"/>
            <a:pathLst>
              <a:path w="15430500" h="1028700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1" r="-91"/>
            </a:stretch>
          </a:blipFill>
        </p:spPr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Произвольный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«Мова гідності»</dc:title>
  <cp:lastModifiedBy>Пользователь</cp:lastModifiedBy>
  <cp:revision>3</cp:revision>
  <dcterms:created xsi:type="dcterms:W3CDTF">2006-08-16T00:00:00Z</dcterms:created>
  <dcterms:modified xsi:type="dcterms:W3CDTF">2026-08-30T05:49:13Z</dcterms:modified>
  <dc:identifier>DAHTvTdJV8I</dc:identifier>
</cp:coreProperties>
</file>